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ira Medium" panose="02020500000000000000" charset="0"/>
      <p:regular r:id="rId16"/>
    </p:embeddedFont>
    <p:embeddedFont>
      <p:font typeface="Roboto" panose="02020500000000000000" charset="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11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新竹縣立竹東幼兒園新生招生登記說明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親愛的家長您好！以下是本園114學年度（114年9月1日開學）新生招生登記作業的相關說明。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3C3838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285661"/>
            <a:ext cx="282440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zh-TW" alt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簡報</a:t>
            </a:r>
            <a:r>
              <a:rPr lang="en-US" sz="2200" b="1" dirty="0" smtClean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人：</a:t>
            </a:r>
            <a:r>
              <a:rPr lang="zh-TW" altLang="en-US" sz="2200" b="1" dirty="0" smtClean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園長</a:t>
            </a:r>
            <a:r>
              <a:rPr lang="en-US" sz="2200" b="1" dirty="0" err="1" smtClean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馮素琴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423" y="592455"/>
            <a:ext cx="5386388" cy="673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招生登記日期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482715" y="1588889"/>
            <a:ext cx="30480" cy="6050756"/>
          </a:xfrm>
          <a:prstGeom prst="roundRect">
            <a:avLst>
              <a:gd name="adj" fmla="val 636192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6694587" y="2058233"/>
            <a:ext cx="646271" cy="30480"/>
          </a:xfrm>
          <a:prstGeom prst="roundRect">
            <a:avLst>
              <a:gd name="adj" fmla="val 636192"/>
            </a:avLst>
          </a:prstGeom>
          <a:solidFill>
            <a:srgbClr val="FC8337"/>
          </a:solidFill>
          <a:ln/>
        </p:spPr>
      </p:sp>
      <p:sp>
        <p:nvSpPr>
          <p:cNvPr id="6" name="Shape 3"/>
          <p:cNvSpPr/>
          <p:nvPr/>
        </p:nvSpPr>
        <p:spPr>
          <a:xfrm>
            <a:off x="6240363" y="1831181"/>
            <a:ext cx="484703" cy="484703"/>
          </a:xfrm>
          <a:prstGeom prst="roundRect">
            <a:avLst>
              <a:gd name="adj" fmla="val 4000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21088" y="1871484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7559993" y="1804273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缺額公告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559993" y="2270046"/>
            <a:ext cx="631638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優先入園：113年5月9日上午9時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559993" y="2744033"/>
            <a:ext cx="631638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一般入園：113年5月22日上午9時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6694587" y="3988951"/>
            <a:ext cx="646271" cy="30480"/>
          </a:xfrm>
          <a:prstGeom prst="roundRect">
            <a:avLst>
              <a:gd name="adj" fmla="val 636192"/>
            </a:avLst>
          </a:prstGeom>
          <a:solidFill>
            <a:srgbClr val="FC8337"/>
          </a:solidFill>
          <a:ln/>
        </p:spPr>
      </p:sp>
      <p:sp>
        <p:nvSpPr>
          <p:cNvPr id="12" name="Shape 9"/>
          <p:cNvSpPr/>
          <p:nvPr/>
        </p:nvSpPr>
        <p:spPr>
          <a:xfrm>
            <a:off x="6240363" y="3761899"/>
            <a:ext cx="484703" cy="484703"/>
          </a:xfrm>
          <a:prstGeom prst="roundRect">
            <a:avLst>
              <a:gd name="adj" fmla="val 4000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21088" y="3802201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7559993" y="3734991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第二階段：優先入園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559993" y="4200763"/>
            <a:ext cx="631638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登記：5/15-5/17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7559993" y="4674751"/>
            <a:ext cx="631638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抽籤：5/18下午2時起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6694587" y="5919668"/>
            <a:ext cx="646271" cy="30480"/>
          </a:xfrm>
          <a:prstGeom prst="roundRect">
            <a:avLst>
              <a:gd name="adj" fmla="val 636192"/>
            </a:avLst>
          </a:prstGeom>
          <a:solidFill>
            <a:srgbClr val="FC8337"/>
          </a:solidFill>
          <a:ln/>
        </p:spPr>
      </p:sp>
      <p:sp>
        <p:nvSpPr>
          <p:cNvPr id="18" name="Shape 15"/>
          <p:cNvSpPr/>
          <p:nvPr/>
        </p:nvSpPr>
        <p:spPr>
          <a:xfrm>
            <a:off x="6240363" y="5692616"/>
            <a:ext cx="484703" cy="484703"/>
          </a:xfrm>
          <a:prstGeom prst="roundRect">
            <a:avLst>
              <a:gd name="adj" fmla="val 4000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321088" y="5732919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3</a:t>
            </a:r>
            <a:endParaRPr lang="en-US" sz="2500" dirty="0"/>
          </a:p>
        </p:txBody>
      </p:sp>
      <p:sp>
        <p:nvSpPr>
          <p:cNvPr id="20" name="Text 17"/>
          <p:cNvSpPr/>
          <p:nvPr/>
        </p:nvSpPr>
        <p:spPr>
          <a:xfrm>
            <a:off x="7559993" y="5665708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第三階段：一般入園</a:t>
            </a:r>
            <a:endParaRPr lang="en-US" sz="2100" dirty="0"/>
          </a:p>
        </p:txBody>
      </p:sp>
      <p:sp>
        <p:nvSpPr>
          <p:cNvPr id="21" name="Text 18"/>
          <p:cNvSpPr/>
          <p:nvPr/>
        </p:nvSpPr>
        <p:spPr>
          <a:xfrm>
            <a:off x="7559993" y="6131481"/>
            <a:ext cx="631638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網路報名：5/22-5/23</a:t>
            </a:r>
            <a:endParaRPr lang="en-US" sz="1650" dirty="0"/>
          </a:p>
        </p:txBody>
      </p:sp>
      <p:sp>
        <p:nvSpPr>
          <p:cNvPr id="22" name="Text 19"/>
          <p:cNvSpPr/>
          <p:nvPr/>
        </p:nvSpPr>
        <p:spPr>
          <a:xfrm>
            <a:off x="7559993" y="6605468"/>
            <a:ext cx="631638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現場報名：5/23-5/24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7559993" y="7079456"/>
            <a:ext cx="631638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抽籤：5/24下午2時起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331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課程內容與特色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33719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37970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3371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主題+學習區教學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28276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以幼兒生活經驗能力學習為主，涵蓋六大領域。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367248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71498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多元母語課程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幼兒有機會接觸客語、泰雅語及英語。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050274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客家文化音樂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搭配客語學習的音樂節奏課程。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80190" y="634305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385560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17306" y="63430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師生比例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017306" y="683347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依規定1:12，每班2位老師、24位幼兒。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35887"/>
            <a:ext cx="6236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半日班與全日班時間安排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11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教保活動時間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927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本園幼兒教保活動時間自7:50開始。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半日班11:50放學，全日班15:50放學。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611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 smtClean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半日班優勢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1927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適合年紀小、免疫力低的幼兒。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減少流行性疾病群聚感染機率。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3267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增加與家人陪伴相處時間。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0772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各項收費說明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56667"/>
            <a:ext cx="7556421" cy="2329101"/>
          </a:xfrm>
          <a:prstGeom prst="roundRect">
            <a:avLst>
              <a:gd name="adj" fmla="val 876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2864287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5457" y="3007995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班別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032438" y="3007995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半日班（11:50放學）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545610" y="3007995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全日班（15:50放學）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3514606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5457" y="365831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一胎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032438" y="3658314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300元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545610" y="365831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3815元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810" y="4164925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515457" y="4308634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二胎以上/低收/中低收/身障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032438" y="4308634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300元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545610" y="430863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300元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6280190" y="544091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依據「新竹縣教保服務機構收退費辦法」辦理，每學期一次繳清。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6280190" y="605897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第1胎子女每月繳費不超過1,000元，第2胎以上免繳費用。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招收年齡與班級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1568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幼幼班（2足歲）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21568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111/9/2～112/9/1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1874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小班（3足歲）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18749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110/9/2～111/9/1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18830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中班（4足歲）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18830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109/9/2～110/9/1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18763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大班（5足歲）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1876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108/9/2～109/9/1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205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報名流程與所需文件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69513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03973" y="27695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領取報名表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259931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5月10日後至警衛室開放領取。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849648"/>
            <a:ext cx="170021" cy="1352312"/>
          </a:xfrm>
          <a:prstGeom prst="roundRect">
            <a:avLst>
              <a:gd name="adj" fmla="val 120071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4134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準備文件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340066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戶口名簿或戶籍謄本（正本及影本一份）。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644134" y="4839057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符合優先入園資格者需提供相關佐證文件。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474232" y="5428774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984415" y="54287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現場繳交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984415" y="5919192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依登記日期至現場繳交報名資料。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798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注意事項與聯絡方式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28781"/>
            <a:ext cx="3664863" cy="2078474"/>
          </a:xfrm>
          <a:prstGeom prst="roundRect">
            <a:avLst>
              <a:gd name="adj" fmla="val 982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29864" y="28784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交通接送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29864" y="3368873"/>
            <a:ext cx="31655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本園沒有娃娃車，若家長自行接洽校外私人交通車，相關事宜本園概不負責。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28781"/>
            <a:ext cx="3664863" cy="2078474"/>
          </a:xfrm>
          <a:prstGeom prst="roundRect">
            <a:avLst>
              <a:gd name="adj" fmla="val 982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1541" y="28784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校園開放時間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1541" y="3368873"/>
            <a:ext cx="31655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平日下午3:50放學後以及假日期間，考量幼兒安全校園均關閉不開放。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29864" y="51837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開學通知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29864" y="5674162"/>
            <a:ext cx="705707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八月中旬以信件方式寄出「開學通知」，註冊日預計開學後發放註冊單與繳費。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56" y="728644"/>
            <a:ext cx="9824484" cy="69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2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249</Words>
  <Application>Microsoft Office PowerPoint</Application>
  <PresentationFormat>自訂</PresentationFormat>
  <Paragraphs>78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Roboto Bold</vt:lpstr>
      <vt:lpstr>Calibri</vt:lpstr>
      <vt:lpstr>Saira Medium</vt:lpstr>
      <vt:lpstr>Roboto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userxn</cp:lastModifiedBy>
  <cp:revision>5</cp:revision>
  <dcterms:created xsi:type="dcterms:W3CDTF">2025-04-05T05:48:18Z</dcterms:created>
  <dcterms:modified xsi:type="dcterms:W3CDTF">2025-04-18T00:47:08Z</dcterms:modified>
</cp:coreProperties>
</file>